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theme/theme1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s/slide1.xml" ContentType="application/vnd.openxmlformats-officedocument.presentationml.slide+xml"/>
  <Override PartName="/ppt/slides/slide2.xml" ContentType="application/vnd.openxmlformats-officedocument.presentationml.slide+xml"/>
</Types>
</file>

<file path=_rels/.rels><?xml version="1.0" encoding="utf-8" standalone="yes"?>
<Relationships xmlns="http://schemas.openxmlformats.org/package/2006/relationships">
<Relationship Id="rId1" Type="http://schemas.openxmlformats.org/officeDocument/2006/relationships/officeDocument" Target="ppt/presentation.xml"/>
<Relationship Id="rId2" Type="http://schemas.openxmlformats.org/package/2006/relationships/metadata/core-properties" Target="docProps/core.xml"/>
<Relationship Id="rId3" Type="http://schemas.openxmlformats.org/package/2006/relationships/metadata/thumbnail" Target="docProps/thumbnail.jpeg"/>
</Relationships>

</file>

<file path=ppt/presentation.xml><?xml version="1.0" encoding="utf-8"?>
<p:presentation xmlns:p="http://schemas.openxmlformats.org/presentationml/2006/main" xmlns:r="http://schemas.openxmlformats.org/officeDocument/2006/relationships">
  <p:sldMasterIdLst>
    <p:sldMasterId r:id="rId1"/>
  </p:sldMasterIdLst>
  <p:sldIdLst>
    <p:sldId id="256" r:id="rId3"/>
    <p:sldId id="257" r:id="rId4"/>
  </p:sldIdLst>
  <p:sldSz cx="7559040" cy="10689336"/>
  <p:notesSz cx="7559040" cy="10689336"/>
  <p:defaultTextStyle/>
</p:presentation>
</file>

<file path=ppt/_rels/presentation.xml.rels><?xml version="1.0" encoding="utf-8" standalone="yes"?>
<Relationships xmlns="http://schemas.openxmlformats.org/package/2006/relationships">
<Relationship Id="rId1" Type="http://schemas.openxmlformats.org/officeDocument/2006/relationships/slideMaster" Target="slideMasters/slideMaster1.xml"/>
<Relationship Id="rId2" Type="http://schemas.openxmlformats.org/officeDocument/2006/relationships/theme" Target="theme/theme1.xml"/>
<Relationship Id="rId3" Type="http://schemas.openxmlformats.org/officeDocument/2006/relationships/slide" Target="slides/slide1.xml"/>
<Relationship Id="rId4" Type="http://schemas.openxmlformats.org/officeDocument/2006/relationships/slide" Target="slides/slide2.xml"/>
</Relationships>
</file>

<file path=ppt/slideLayouts/_rels/slideLayout1.xml.rels><?xml version="1.0" encoding="utf-8" standalone="yes"?>
<Relationships xmlns="http://schemas.openxmlformats.org/package/2006/relationships">
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lank">
    <p:spTree>
      <p:nvGrpSpPr>
        <p:cNvPr id="1" name=""/>
        <p:cNvGrpSpPr/>
        <p:nvPr/>
      </p:nvGrpSpPr>
      <p:grpSpPr/>
    </p:spTree>
  </p:cSld>
</p:sldLayout>
</file>

<file path=ppt/slideMasters/_rels/slideMaster1.xml.rels><?xml version="1.0" encoding="utf-8" standalone="yes"?>
<Relationships xmlns="http://schemas.openxmlformats.org/package/2006/relationships">
<Relationship Id="rId1" Type="http://schemas.openxmlformats.org/officeDocument/2006/relationships/slideLayout" Target="../slideLayouts/slideLayout1.xml"/>
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Id1"/>
  </p:sldLayoutIdLst>
</p:sldMaster>
</file>

<file path=ppt/slides/_rels/slide1.xml.rels><?xml version="1.0" encoding="utf-8" standalone="yes"?>
<Relationships xmlns="http://schemas.openxmlformats.org/package/2006/relationships">
<Relationship Id="rId1" Type="http://schemas.openxmlformats.org/officeDocument/2006/relationships/slideLayout" Target="../slideLayouts/slideLayout1.xml"/>
<Relationship Id="rId2" Type="http://schemas.openxmlformats.org/officeDocument/2006/relationships/image" Target="../media/image1_back.jpeg"/>
<Relationship Id="rId3" Type="http://schemas.openxmlformats.org/officeDocument/2006/relationships/image" Target="../media/image1-1.jpeg"/>
<Relationship Id="rId4" Type="http://schemas.openxmlformats.org/officeDocument/2006/relationships/image" Target="../media/image1-2.jpeg"/>
<Relationship Id="rId5" Type="http://schemas.openxmlformats.org/officeDocument/2006/relationships/image" Target="../media/image1-3.jpeg"/>
<Relationship Id="rId6" Type="http://schemas.openxmlformats.org/officeDocument/2006/relationships/image" Target="../media/image1-5.jpeg"/>
<Relationship Id="rId7" Type="http://schemas.openxmlformats.org/officeDocument/2006/relationships/image" Target="../media/image1-4.jpeg"/>
<Relationship Id="rId8" Type="http://schemas.openxmlformats.org/officeDocument/2006/relationships/image" Target="../media/image1-6.jpeg"/>
<Relationship Id="rId9" Type="http://schemas.openxmlformats.org/officeDocument/2006/relationships/image" Target="../media/image1-1.png"/>
<Relationship Id="rId10" Type="http://schemas.openxmlformats.org/officeDocument/2006/relationships/image" Target="../media/image1-2.png"/>
<Relationship Id="rId11" Type="http://schemas.openxmlformats.org/officeDocument/2006/relationships/image" Target="../media/image1-3.png"/>
<Relationship Id="rId12" Type="http://schemas.openxmlformats.org/officeDocument/2006/relationships/image" Target="../media/image1-4.png"/>
<Relationship Id="rId13" Type="http://schemas.openxmlformats.org/officeDocument/2006/relationships/image" Target="../media/image1-5.png"/>
<Relationship Id="rId14" Type="http://schemas.openxmlformats.org/officeDocument/2006/relationships/image" Target="../media/image1-6.png"/>
<Relationship Id="rId15" Type="http://schemas.openxmlformats.org/officeDocument/2006/relationships/image" Target="../media/image1-7.png"/>
<Relationship Id="rId16" Type="http://schemas.openxmlformats.org/officeDocument/2006/relationships/image" Target="../media/image1-8.png"/>
<Relationship Id="rId17" Type="http://schemas.openxmlformats.org/officeDocument/2006/relationships/image" Target="../media/image1-9.png"/>
</Relationships>

</file>

<file path=ppt/slides/_rels/slide2.xml.rels><?xml version="1.0" encoding="utf-8" standalone="yes"?>
<Relationships xmlns="http://schemas.openxmlformats.org/package/2006/relationships">
<Relationship Id="rId1" Type="http://schemas.openxmlformats.org/officeDocument/2006/relationships/slideLayout" Target="../slideLayouts/slideLayout1.xml"/>
<Relationship Id="rId2" Type="http://schemas.openxmlformats.org/officeDocument/2006/relationships/image" Target="../media/image2_back.jpeg"/>
<Relationship Id="rId3" Type="http://schemas.openxmlformats.org/officeDocument/2006/relationships/image" Target="../media/image2-1.jpeg"/>
<Relationship Id="rId4" Type="http://schemas.openxmlformats.org/officeDocument/2006/relationships/image" Target="../media/image2-4.jpeg"/>
<Relationship Id="rId5" Type="http://schemas.openxmlformats.org/officeDocument/2006/relationships/image" Target="../media/image2-5.jpeg"/>
<Relationship Id="rId6" Type="http://schemas.openxmlformats.org/officeDocument/2006/relationships/image" Target="../media/image2-6.jpeg"/>
<Relationship Id="rId7" Type="http://schemas.openxmlformats.org/officeDocument/2006/relationships/image" Target="../media/image2-7.jpeg"/>
<Relationship Id="rId8" Type="http://schemas.openxmlformats.org/officeDocument/2006/relationships/image" Target="../media/image2-8.jpeg"/>
<Relationship Id="rId9" Type="http://schemas.openxmlformats.org/officeDocument/2006/relationships/image" Target="../media/image2-9.jpeg"/>
<Relationship Id="rId10" Type="http://schemas.openxmlformats.org/officeDocument/2006/relationships/image" Target="../media/image2-2.jpeg"/>
<Relationship Id="rId11" Type="http://schemas.openxmlformats.org/officeDocument/2006/relationships/image" Target="../media/image2-3.jpeg"/>
<Relationship Id="rId12" Type="http://schemas.openxmlformats.org/officeDocument/2006/relationships/image" Target="../media/image2-1.png"/>
<Relationship Id="rId13" Type="http://schemas.openxmlformats.org/officeDocument/2006/relationships/image" Target="../media/image2-2.png"/>
<Relationship Id="rId14" Type="http://schemas.openxmlformats.org/officeDocument/2006/relationships/image" Target="../media/image2-3.png"/>
<Relationship Id="rId15" Type="http://schemas.openxmlformats.org/officeDocument/2006/relationships/image" Target="../media/image2-4.png"/>
<Relationship Id="rId16" Type="http://schemas.openxmlformats.org/officeDocument/2006/relationships/image" Target="../media/image2-5.png"/>
<Relationship Id="rId17" Type="http://schemas.openxmlformats.org/officeDocument/2006/relationships/image" Target="../media/image2-6.png"/>
<Relationship Id="rId18" Type="http://schemas.openxmlformats.org/officeDocument/2006/relationships/image" Target="../media/image2-7.png"/>
<Relationship Id="rId19" Type="http://schemas.openxmlformats.org/officeDocument/2006/relationships/image" Target="../media/image2-8.png"/>
<Relationship Id="rId20" Type="http://schemas.openxmlformats.org/officeDocument/2006/relationships/image" Target="../media/image2-9.png"/>
<Relationship Id="rId21" Type="http://schemas.openxmlformats.org/officeDocument/2006/relationships/image" Target="../media/image2-10.png"/>
<Relationship Id="rId22" Type="http://schemas.openxmlformats.org/officeDocument/2006/relationships/image" Target="../media/image2-11.png"/>
<Relationship Id="rId23" Type="http://schemas.openxmlformats.org/officeDocument/2006/relationships/image" Target="../media/image2-12.png"/>
<Relationship Id="rId24" Type="http://schemas.openxmlformats.org/officeDocument/2006/relationships/image" Target="../media/image2-13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1_back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0">
            <a:off x="0" y="0"/>
            <a:ext cx="7559040" cy="10689336"/>
          </a:xfrm>
          <a:prstGeom prst="rect">
            <a:avLst/>
          </a:prstGeom>
        </p:spPr>
      </p:pic>
      <p:pic>
        <p:nvPicPr>
          <p:cNvPr id="4" name="image1-1.jpe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0">
            <a:off x="804672" y="9265920"/>
            <a:ext cx="5824728" cy="179832"/>
          </a:xfrm>
          <a:prstGeom prst="rect">
            <a:avLst/>
          </a:prstGeom>
        </p:spPr>
      </p:pic>
      <p:pic>
        <p:nvPicPr>
          <p:cNvPr id="6" name="image1-2.jpe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0">
            <a:off x="7437120" y="8644128"/>
            <a:ext cx="70104" cy="2020824"/>
          </a:xfrm>
          <a:prstGeom prst="rect">
            <a:avLst/>
          </a:prstGeom>
        </p:spPr>
      </p:pic>
      <p:pic>
        <p:nvPicPr>
          <p:cNvPr id="8" name="image1-3.jpe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rot="0">
            <a:off x="3560064" y="5766816"/>
            <a:ext cx="167640" cy="33528"/>
          </a:xfrm>
          <a:prstGeom prst="rect">
            <a:avLst/>
          </a:prstGeom>
        </p:spPr>
      </p:pic>
      <p:pic>
        <p:nvPicPr>
          <p:cNvPr id="10" name="image1-5.jpe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 rot="0">
            <a:off x="1170432" y="475488"/>
            <a:ext cx="216408" cy="94488"/>
          </a:xfrm>
          <a:prstGeom prst="rect">
            <a:avLst/>
          </a:prstGeom>
        </p:spPr>
      </p:pic>
      <p:grpSp>
        <p:nvGrpSpPr>
          <p:cNvPr id="12" name="Group0"/>
          <p:cNvGrpSpPr/>
          <p:nvPr/>
        </p:nvGrpSpPr>
        <p:grpSpPr>
          <a:xfrm>
            <a:off x="24384" y="24384"/>
            <a:ext cx="70104" cy="2496312"/>
            <a:chOff x="24384" y="24384"/>
            <a:chExt cx="70104" cy="2496312"/>
          </a:xfrm>
        </p:grpSpPr>
        <p:pic>
          <p:nvPicPr>
            <p:cNvPr id="13" name="image1-4.jpeg"/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 rot="0">
              <a:off x="24384" y="780288"/>
              <a:ext cx="70104" cy="1740408"/>
            </a:xfrm>
            <a:prstGeom prst="rect">
              <a:avLst/>
            </a:prstGeom>
          </p:spPr>
        </p:pic>
        <p:pic>
          <p:nvPicPr>
            <p:cNvPr id="14" name="image1-6.jpeg"/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 rot="0">
              <a:off x="24384" y="24384"/>
              <a:ext cx="70104" cy="783336"/>
            </a:xfrm>
            <a:prstGeom prst="rect">
              <a:avLst/>
            </a:prstGeom>
          </p:spPr>
        </p:pic>
      </p:grpSp>
      <p:pic>
        <p:nvPicPr>
          <p:cNvPr id="15" name="image1-1.png"/>
          <p:cNvPicPr/>
          <p:nvPr/>
        </p:nvPicPr>
        <p:blipFill>
          <a:blip r:embed="rId9"/>
          <a:stretch>
            <a:fillRect/>
          </a:stretch>
        </p:blipFill>
        <p:spPr>
          <a:xfrm rot="0">
            <a:off x="1146048" y="438912"/>
            <a:ext cx="1313688" cy="387096"/>
          </a:xfrm>
          <a:prstGeom prst="rect">
            <a:avLst/>
          </a:prstGeom>
          <a:noFill/>
        </p:spPr>
      </p:pic>
      <p:pic>
        <p:nvPicPr>
          <p:cNvPr id="16" name="image1-2.png"/>
          <p:cNvPicPr/>
          <p:nvPr/>
        </p:nvPicPr>
        <p:blipFill>
          <a:blip r:embed="rId10"/>
          <a:stretch>
            <a:fillRect/>
          </a:stretch>
        </p:blipFill>
        <p:spPr>
          <a:xfrm rot="0">
            <a:off x="5657088" y="9582912"/>
            <a:ext cx="972312" cy="533400"/>
          </a:xfrm>
          <a:prstGeom prst="rect">
            <a:avLst/>
          </a:prstGeom>
          <a:noFill/>
        </p:spPr>
      </p:pic>
      <p:pic>
        <p:nvPicPr>
          <p:cNvPr id="17" name="image1-3.png"/>
          <p:cNvPicPr/>
          <p:nvPr/>
        </p:nvPicPr>
        <p:blipFill>
          <a:blip r:embed="rId11"/>
          <a:stretch>
            <a:fillRect/>
          </a:stretch>
        </p:blipFill>
        <p:spPr>
          <a:xfrm rot="0">
            <a:off x="804672" y="9497568"/>
            <a:ext cx="1264920" cy="521208"/>
          </a:xfrm>
          <a:prstGeom prst="rect">
            <a:avLst/>
          </a:prstGeom>
          <a:noFill/>
        </p:spPr>
      </p:pic>
      <p:pic>
        <p:nvPicPr>
          <p:cNvPr id="18" name="image1-4.png"/>
          <p:cNvPicPr/>
          <p:nvPr/>
        </p:nvPicPr>
        <p:blipFill>
          <a:blip r:embed="rId12"/>
          <a:stretch>
            <a:fillRect/>
          </a:stretch>
        </p:blipFill>
        <p:spPr>
          <a:xfrm rot="0">
            <a:off x="829056" y="7620000"/>
            <a:ext cx="5800344" cy="1143000"/>
          </a:xfrm>
          <a:prstGeom prst="rect">
            <a:avLst/>
          </a:prstGeom>
          <a:noFill/>
        </p:spPr>
      </p:pic>
      <p:pic>
        <p:nvPicPr>
          <p:cNvPr id="19" name="image1-5.png"/>
          <p:cNvPicPr/>
          <p:nvPr/>
        </p:nvPicPr>
        <p:blipFill>
          <a:blip r:embed="rId13"/>
          <a:stretch>
            <a:fillRect/>
          </a:stretch>
        </p:blipFill>
        <p:spPr>
          <a:xfrm rot="0">
            <a:off x="853440" y="1267968"/>
            <a:ext cx="5800344" cy="6044184"/>
          </a:xfrm>
          <a:prstGeom prst="rect">
            <a:avLst/>
          </a:prstGeom>
          <a:noFill/>
        </p:spPr>
      </p:pic>
      <p:pic>
        <p:nvPicPr>
          <p:cNvPr id="20" name="image1-6.png"/>
          <p:cNvPicPr/>
          <p:nvPr/>
        </p:nvPicPr>
        <p:blipFill>
          <a:blip r:embed="rId14"/>
          <a:stretch>
            <a:fillRect/>
          </a:stretch>
        </p:blipFill>
        <p:spPr>
          <a:xfrm rot="0">
            <a:off x="1609344" y="9302496"/>
            <a:ext cx="70104" cy="45720"/>
          </a:xfrm>
          <a:prstGeom prst="rect">
            <a:avLst/>
          </a:prstGeom>
          <a:noFill/>
        </p:spPr>
      </p:pic>
      <p:pic>
        <p:nvPicPr>
          <p:cNvPr id="21" name="image1-7.png"/>
          <p:cNvPicPr/>
          <p:nvPr/>
        </p:nvPicPr>
        <p:blipFill>
          <a:blip r:embed="rId15"/>
          <a:stretch>
            <a:fillRect/>
          </a:stretch>
        </p:blipFill>
        <p:spPr>
          <a:xfrm rot="0">
            <a:off x="6534912" y="9168384"/>
            <a:ext cx="94488" cy="118872"/>
          </a:xfrm>
          <a:prstGeom prst="rect">
            <a:avLst/>
          </a:prstGeom>
          <a:noFill/>
        </p:spPr>
      </p:pic>
      <p:pic>
        <p:nvPicPr>
          <p:cNvPr id="22" name="image1-8.png"/>
          <p:cNvPicPr/>
          <p:nvPr/>
        </p:nvPicPr>
        <p:blipFill>
          <a:blip r:embed="rId16"/>
          <a:stretch>
            <a:fillRect/>
          </a:stretch>
        </p:blipFill>
        <p:spPr>
          <a:xfrm rot="0">
            <a:off x="414528" y="8827008"/>
            <a:ext cx="70104" cy="33528"/>
          </a:xfrm>
          <a:prstGeom prst="rect">
            <a:avLst/>
          </a:prstGeom>
          <a:noFill/>
        </p:spPr>
      </p:pic>
      <p:pic>
        <p:nvPicPr>
          <p:cNvPr id="23" name="image1-9.png"/>
          <p:cNvPicPr/>
          <p:nvPr/>
        </p:nvPicPr>
        <p:blipFill>
          <a:blip r:embed="rId17"/>
          <a:stretch>
            <a:fillRect/>
          </a:stretch>
        </p:blipFill>
        <p:spPr>
          <a:xfrm rot="0">
            <a:off x="1780032" y="5169408"/>
            <a:ext cx="192024" cy="4572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2_back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0">
            <a:off x="0" y="0"/>
            <a:ext cx="7559040" cy="10689336"/>
          </a:xfrm>
          <a:prstGeom prst="rect">
            <a:avLst/>
          </a:prstGeom>
        </p:spPr>
      </p:pic>
      <p:pic>
        <p:nvPicPr>
          <p:cNvPr id="4" name="image2-1.jpe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0">
            <a:off x="877824" y="9278112"/>
            <a:ext cx="5775960" cy="94488"/>
          </a:xfrm>
          <a:prstGeom prst="rect">
            <a:avLst/>
          </a:prstGeom>
        </p:spPr>
      </p:pic>
      <p:pic>
        <p:nvPicPr>
          <p:cNvPr id="6" name="image2-4.jpe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0">
            <a:off x="4023360" y="3060192"/>
            <a:ext cx="2045208" cy="374904"/>
          </a:xfrm>
          <a:prstGeom prst="rect">
            <a:avLst/>
          </a:prstGeom>
        </p:spPr>
      </p:pic>
      <p:pic>
        <p:nvPicPr>
          <p:cNvPr id="8" name="image2-5.jpe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rot="0">
            <a:off x="877824" y="2999232"/>
            <a:ext cx="2069592" cy="265176"/>
          </a:xfrm>
          <a:prstGeom prst="rect">
            <a:avLst/>
          </a:prstGeom>
        </p:spPr>
      </p:pic>
      <p:pic>
        <p:nvPicPr>
          <p:cNvPr id="10" name="image2-6.jpe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 rot="0">
            <a:off x="1170432" y="2487168"/>
            <a:ext cx="338328" cy="216408"/>
          </a:xfrm>
          <a:prstGeom prst="rect">
            <a:avLst/>
          </a:prstGeom>
        </p:spPr>
      </p:pic>
      <p:pic>
        <p:nvPicPr>
          <p:cNvPr id="12" name="image2-7.jpe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 rot="0">
            <a:off x="1658112" y="609600"/>
            <a:ext cx="70104" cy="155448"/>
          </a:xfrm>
          <a:prstGeom prst="rect">
            <a:avLst/>
          </a:prstGeom>
        </p:spPr>
      </p:pic>
      <p:pic>
        <p:nvPicPr>
          <p:cNvPr id="14" name="image2-8.jpe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 rot="0">
            <a:off x="1853184" y="597408"/>
            <a:ext cx="70104" cy="210312"/>
          </a:xfrm>
          <a:prstGeom prst="rect">
            <a:avLst/>
          </a:prstGeom>
        </p:spPr>
      </p:pic>
      <p:pic>
        <p:nvPicPr>
          <p:cNvPr id="16" name="image2-9.jpeg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 rot="0">
            <a:off x="1170432" y="487680"/>
            <a:ext cx="289560" cy="252984"/>
          </a:xfrm>
          <a:prstGeom prst="rect">
            <a:avLst/>
          </a:prstGeom>
        </p:spPr>
      </p:pic>
      <p:pic>
        <p:nvPicPr>
          <p:cNvPr id="18" name="image2-2.jpeg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 rot="0">
            <a:off x="4437888" y="3316224"/>
            <a:ext cx="192024" cy="118872"/>
          </a:xfrm>
          <a:prstGeom prst="rect">
            <a:avLst/>
          </a:prstGeom>
        </p:spPr>
      </p:pic>
      <p:pic>
        <p:nvPicPr>
          <p:cNvPr id="20" name="image2-3.jpeg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 rot="0">
            <a:off x="4413504" y="3157728"/>
            <a:ext cx="216408" cy="33528"/>
          </a:xfrm>
          <a:prstGeom prst="rect">
            <a:avLst/>
          </a:prstGeom>
        </p:spPr>
      </p:pic>
      <p:pic>
        <p:nvPicPr>
          <p:cNvPr id="22" name="image2-1.png"/>
          <p:cNvPicPr/>
          <p:nvPr/>
        </p:nvPicPr>
        <p:blipFill>
          <a:blip r:embed="rId12"/>
          <a:stretch>
            <a:fillRect/>
          </a:stretch>
        </p:blipFill>
        <p:spPr>
          <a:xfrm rot="0">
            <a:off x="1097280" y="475488"/>
            <a:ext cx="1313688" cy="387096"/>
          </a:xfrm>
          <a:prstGeom prst="rect">
            <a:avLst/>
          </a:prstGeom>
          <a:noFill/>
        </p:spPr>
      </p:pic>
      <p:pic>
        <p:nvPicPr>
          <p:cNvPr id="23" name="image2-2.png"/>
          <p:cNvPicPr/>
          <p:nvPr/>
        </p:nvPicPr>
        <p:blipFill>
          <a:blip r:embed="rId13"/>
          <a:stretch>
            <a:fillRect/>
          </a:stretch>
        </p:blipFill>
        <p:spPr>
          <a:xfrm rot="0">
            <a:off x="902208" y="1255776"/>
            <a:ext cx="5751576" cy="2191512"/>
          </a:xfrm>
          <a:prstGeom prst="rect">
            <a:avLst/>
          </a:prstGeom>
          <a:noFill/>
        </p:spPr>
      </p:pic>
      <p:pic>
        <p:nvPicPr>
          <p:cNvPr id="24" name="image2-3.png"/>
          <p:cNvPicPr/>
          <p:nvPr/>
        </p:nvPicPr>
        <p:blipFill>
          <a:blip r:embed="rId14"/>
          <a:stretch>
            <a:fillRect/>
          </a:stretch>
        </p:blipFill>
        <p:spPr>
          <a:xfrm rot="0">
            <a:off x="3950208" y="3962400"/>
            <a:ext cx="94488" cy="131064"/>
          </a:xfrm>
          <a:prstGeom prst="rect">
            <a:avLst/>
          </a:prstGeom>
          <a:noFill/>
        </p:spPr>
      </p:pic>
      <p:pic>
        <p:nvPicPr>
          <p:cNvPr id="25" name="image2-4.png"/>
          <p:cNvPicPr/>
          <p:nvPr/>
        </p:nvPicPr>
        <p:blipFill>
          <a:blip r:embed="rId15"/>
          <a:stretch>
            <a:fillRect/>
          </a:stretch>
        </p:blipFill>
        <p:spPr>
          <a:xfrm rot="0">
            <a:off x="902208" y="9509760"/>
            <a:ext cx="1240536" cy="509016"/>
          </a:xfrm>
          <a:prstGeom prst="rect">
            <a:avLst/>
          </a:prstGeom>
          <a:noFill/>
        </p:spPr>
      </p:pic>
      <p:pic>
        <p:nvPicPr>
          <p:cNvPr id="26" name="image2-5.png"/>
          <p:cNvPicPr/>
          <p:nvPr/>
        </p:nvPicPr>
        <p:blipFill>
          <a:blip r:embed="rId16"/>
          <a:stretch>
            <a:fillRect/>
          </a:stretch>
        </p:blipFill>
        <p:spPr>
          <a:xfrm rot="0">
            <a:off x="5705856" y="9521952"/>
            <a:ext cx="947928" cy="533400"/>
          </a:xfrm>
          <a:prstGeom prst="rect">
            <a:avLst/>
          </a:prstGeom>
          <a:noFill/>
        </p:spPr>
      </p:pic>
      <p:pic>
        <p:nvPicPr>
          <p:cNvPr id="27" name="image2-6.png"/>
          <p:cNvPicPr/>
          <p:nvPr/>
        </p:nvPicPr>
        <p:blipFill>
          <a:blip r:embed="rId17"/>
          <a:stretch>
            <a:fillRect/>
          </a:stretch>
        </p:blipFill>
        <p:spPr>
          <a:xfrm rot="0">
            <a:off x="6559296" y="9095232"/>
            <a:ext cx="94488" cy="118872"/>
          </a:xfrm>
          <a:prstGeom prst="rect">
            <a:avLst/>
          </a:prstGeom>
          <a:noFill/>
        </p:spPr>
      </p:pic>
      <p:pic>
        <p:nvPicPr>
          <p:cNvPr id="28" name="image2-7.png"/>
          <p:cNvPicPr/>
          <p:nvPr/>
        </p:nvPicPr>
        <p:blipFill>
          <a:blip r:embed="rId18"/>
          <a:stretch>
            <a:fillRect/>
          </a:stretch>
        </p:blipFill>
        <p:spPr>
          <a:xfrm rot="0">
            <a:off x="1853184" y="3035808"/>
            <a:ext cx="70104" cy="33528"/>
          </a:xfrm>
          <a:prstGeom prst="rect">
            <a:avLst/>
          </a:prstGeom>
          <a:noFill/>
        </p:spPr>
      </p:pic>
      <p:pic>
        <p:nvPicPr>
          <p:cNvPr id="29" name="image2-8.png"/>
          <p:cNvPicPr/>
          <p:nvPr/>
        </p:nvPicPr>
        <p:blipFill>
          <a:blip r:embed="rId19"/>
          <a:stretch>
            <a:fillRect/>
          </a:stretch>
        </p:blipFill>
        <p:spPr>
          <a:xfrm rot="0">
            <a:off x="1292352" y="2828544"/>
            <a:ext cx="143256" cy="45720"/>
          </a:xfrm>
          <a:prstGeom prst="rect">
            <a:avLst/>
          </a:prstGeom>
          <a:noFill/>
        </p:spPr>
      </p:pic>
      <p:pic>
        <p:nvPicPr>
          <p:cNvPr id="30" name="image2-9.png"/>
          <p:cNvPicPr/>
          <p:nvPr/>
        </p:nvPicPr>
        <p:blipFill>
          <a:blip r:embed="rId20"/>
          <a:stretch>
            <a:fillRect/>
          </a:stretch>
        </p:blipFill>
        <p:spPr>
          <a:xfrm rot="0">
            <a:off x="1170432" y="2828544"/>
            <a:ext cx="118872" cy="45720"/>
          </a:xfrm>
          <a:prstGeom prst="rect">
            <a:avLst/>
          </a:prstGeom>
          <a:noFill/>
        </p:spPr>
      </p:pic>
      <p:pic>
        <p:nvPicPr>
          <p:cNvPr id="31" name="image2-10.png"/>
          <p:cNvPicPr/>
          <p:nvPr/>
        </p:nvPicPr>
        <p:blipFill>
          <a:blip r:embed="rId21"/>
          <a:stretch>
            <a:fillRect/>
          </a:stretch>
        </p:blipFill>
        <p:spPr>
          <a:xfrm rot="0">
            <a:off x="5145024" y="2779776"/>
            <a:ext cx="70104" cy="33528"/>
          </a:xfrm>
          <a:prstGeom prst="rect">
            <a:avLst/>
          </a:prstGeom>
          <a:noFill/>
        </p:spPr>
      </p:pic>
      <p:pic>
        <p:nvPicPr>
          <p:cNvPr id="32" name="image2-11.png"/>
          <p:cNvPicPr/>
          <p:nvPr/>
        </p:nvPicPr>
        <p:blipFill>
          <a:blip r:embed="rId22"/>
          <a:stretch>
            <a:fillRect/>
          </a:stretch>
        </p:blipFill>
        <p:spPr>
          <a:xfrm rot="0">
            <a:off x="4949952" y="2596896"/>
            <a:ext cx="118872" cy="70104"/>
          </a:xfrm>
          <a:prstGeom prst="rect">
            <a:avLst/>
          </a:prstGeom>
          <a:noFill/>
        </p:spPr>
      </p:pic>
      <p:pic>
        <p:nvPicPr>
          <p:cNvPr id="33" name="image2-12.png"/>
          <p:cNvPicPr/>
          <p:nvPr/>
        </p:nvPicPr>
        <p:blipFill>
          <a:blip r:embed="rId23"/>
          <a:stretch>
            <a:fillRect/>
          </a:stretch>
        </p:blipFill>
        <p:spPr>
          <a:xfrm rot="0">
            <a:off x="5340096" y="2426208"/>
            <a:ext cx="118872" cy="45720"/>
          </a:xfrm>
          <a:prstGeom prst="rect">
            <a:avLst/>
          </a:prstGeom>
          <a:noFill/>
        </p:spPr>
      </p:pic>
      <p:pic>
        <p:nvPicPr>
          <p:cNvPr id="34" name="image2-13.png"/>
          <p:cNvPicPr/>
          <p:nvPr/>
        </p:nvPicPr>
        <p:blipFill>
          <a:blip r:embed="rId24"/>
          <a:stretch>
            <a:fillRect/>
          </a:stretch>
        </p:blipFill>
        <p:spPr>
          <a:xfrm rot="0">
            <a:off x="4584192" y="109728"/>
            <a:ext cx="70104" cy="3352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KM_C308</dc:creator>
  <cp:lastModifiedBy>KM_C308</cp:lastModifiedBy>
  <cp:revision>1</cp:revision>
  <dcterms:created xsi:type="dcterms:W3CDTF">2022-08-04T10:00:59Z</dcterms:created>
  <dcterms:modified xsi:type="dcterms:W3CDTF">2022-08-04T10:00:59Z</dcterms:modified>
</cp:coreProperties>
</file>